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762B4-DD8C-4D9E-9AEF-9046C9F0C98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60D99-C637-4F90-8A18-DD8F3830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2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5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3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0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47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8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60D99-C637-4F90-8A18-DD8F383035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7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E1E945-D64D-453F-B4B2-004813155392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326D58-5AE1-41CD-9BE5-3753ACCFFF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ESTIMASI AKUNTANSI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yang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, </a:t>
            </a:r>
            <a:r>
              <a:rPr lang="en-US" dirty="0" err="1" smtClean="0"/>
              <a:t>adala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Pengungkapan</a:t>
            </a:r>
            <a:r>
              <a:rPr lang="en-US" dirty="0" smtClean="0"/>
              <a:t> (yang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)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TUJUAN AUDITOR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risk </a:t>
            </a:r>
            <a:r>
              <a:rPr lang="en-US" dirty="0" err="1" smtClean="0"/>
              <a:t>assesment</a:t>
            </a:r>
            <a:r>
              <a:rPr lang="en-US" dirty="0" smtClean="0"/>
              <a:t> (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risk </a:t>
            </a:r>
            <a:r>
              <a:rPr lang="en-US" dirty="0" err="1" smtClean="0"/>
              <a:t>respon</a:t>
            </a:r>
            <a:r>
              <a:rPr lang="en-US" dirty="0" smtClean="0"/>
              <a:t> (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reporting (</a:t>
            </a:r>
            <a:r>
              <a:rPr lang="en-US" dirty="0" err="1" smtClean="0"/>
              <a:t>pelaporan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Bagaimana mengidentifikasi kebutuhan entitas melakukan estimasi</a:t>
            </a:r>
            <a:endParaRPr lang="en-US" dirty="0"/>
          </a:p>
          <a:p>
            <a:r>
              <a:rPr lang="id-ID" dirty="0"/>
              <a:t>Proses manajemen membuat estimasi</a:t>
            </a:r>
            <a:endParaRPr lang="en-US" dirty="0"/>
          </a:p>
          <a:p>
            <a:r>
              <a:rPr lang="id-ID" dirty="0"/>
              <a:t>Hasil akhir/realisasi/</a:t>
            </a:r>
            <a:r>
              <a:rPr lang="id-ID" i="1" dirty="0"/>
              <a:t>outcome </a:t>
            </a:r>
            <a:r>
              <a:rPr lang="id-ID" dirty="0"/>
              <a:t>dari estimasi yang dibuat tahun lalu</a:t>
            </a:r>
            <a:endParaRPr lang="en-US" dirty="0"/>
          </a:p>
          <a:p>
            <a:r>
              <a:rPr lang="id-ID" dirty="0"/>
              <a:t>Seberapa luasnya ketidakpastian estimasi dalam proses estimasi ini?</a:t>
            </a:r>
            <a:endParaRPr lang="en-US" dirty="0"/>
          </a:p>
          <a:p>
            <a:r>
              <a:rPr lang="id-ID" dirty="0"/>
              <a:t>Pentingnya estimasi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Kewajiban auditor pasca tahap penilaian risiko</a:t>
            </a:r>
            <a:endParaRPr lang="en-US" dirty="0"/>
          </a:p>
          <a:p>
            <a:r>
              <a:rPr lang="id-ID" dirty="0"/>
              <a:t>Kewajiban auditor dalam menanggapi risiko</a:t>
            </a:r>
            <a:endParaRPr lang="en-US" dirty="0"/>
          </a:p>
          <a:p>
            <a:r>
              <a:rPr lang="id-ID" dirty="0"/>
              <a:t>Mempertimbangkan perlunya keterampilan terspesialisasi</a:t>
            </a:r>
            <a:endParaRPr lang="en-US" dirty="0"/>
          </a:p>
          <a:p>
            <a:r>
              <a:rPr lang="id-ID" dirty="0"/>
              <a:t>Kewajiban auditor dalam menghadapi risiko signifikan</a:t>
            </a:r>
            <a:endParaRPr lang="en-US" dirty="0"/>
          </a:p>
          <a:p>
            <a:r>
              <a:rPr lang="id-ID" dirty="0"/>
              <a:t>Kewajiban auditor jika manajemen belum cukup menangani risiko signifikan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Auditor </a:t>
            </a:r>
            <a:r>
              <a:rPr lang="id-ID" dirty="0"/>
              <a:t>wajib memperoleh bukti audit yang cukup dan tepat mengenai apakah pengungkapan dalam laporan keuangan mengenai estimasi akuntansi sesuai dengan persyaratan dalam kerangka pelaporan keuangan yang berlaku. (lihat alinea A120-A121)</a:t>
            </a:r>
            <a:endParaRPr lang="en-US" dirty="0"/>
          </a:p>
          <a:p>
            <a:r>
              <a:rPr lang="id-ID" dirty="0"/>
              <a:t>540.20</a:t>
            </a:r>
            <a:endParaRPr lang="en-US" dirty="0"/>
          </a:p>
          <a:p>
            <a:r>
              <a:rPr lang="id-ID" dirty="0"/>
              <a:t>Untuk estimsi akuntansi yang berisiko signifikan, auditor juga wajib mengevaluasi kecukupan dari pengungkapan mengenai ketidakpastian estimasi dalam laporan keuangan, dalam konteks kerangka pelaporan keuangan yang berlaku. (lihat alinea A122-A123)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en-US" dirty="0" err="1" smtClean="0"/>
              <a:t>Pelaporan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Risiko salah saji yang material karena estimasi sering kali didasarkan pada tingkat ketidakpastian estimasi (estimation uncertainty) dalam membuat estimasi.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id-ID" dirty="0"/>
              <a:t>Untuk entitas yang lebih kecil, membuat estimasi tidak perlu rumit, karena kegiatan bisnis terbatas dan transaksinya juga tidak kompleks. Kadang-kadang, satu orang biasanya pemilik merangkap sebagai pengelola, akan mengidentifikasi kebutuhan akan estimasi akuntansi, dan auditor dapat memusatkan pertanyaannya pada satu orang tersebut. Entitas kecil jarang menggunakan </a:t>
            </a:r>
            <a:r>
              <a:rPr lang="id-ID" i="1" dirty="0"/>
              <a:t>management expert</a:t>
            </a:r>
            <a:r>
              <a:rPr lang="id-ID" dirty="0"/>
              <a:t> (tenaga ahli untuk membantu manajemen) yang dapat menggunakan pengetahuan dan keahliannya untuk membuat </a:t>
            </a:r>
            <a:r>
              <a:rPr lang="id-ID" i="1" dirty="0"/>
              <a:t>poin </a:t>
            </a:r>
            <a:r>
              <a:rPr lang="id-ID" i="1" dirty="0" smtClean="0"/>
              <a:t>estimates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308</Words>
  <Application>Microsoft Office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ESTIMASI AKUNTANSI</vt:lpstr>
      <vt:lpstr>TUJUAN AUDITOR</vt:lpstr>
      <vt:lpstr>Tahapan estimasi akuntansi</vt:lpstr>
      <vt:lpstr>Tahap 1 Penilaian Risiko</vt:lpstr>
      <vt:lpstr>Tahap 2 Menanggapi Risiko</vt:lpstr>
      <vt:lpstr>Tahap 3 Pelaporan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ESTIMASI AKUNTANSI</dc:title>
  <dc:creator>ASUS</dc:creator>
  <cp:lastModifiedBy>liska</cp:lastModifiedBy>
  <cp:revision>3</cp:revision>
  <dcterms:created xsi:type="dcterms:W3CDTF">2013-12-30T09:15:11Z</dcterms:created>
  <dcterms:modified xsi:type="dcterms:W3CDTF">2014-01-01T11:47:47Z</dcterms:modified>
</cp:coreProperties>
</file>